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7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B17F7-604F-464A-9528-2240066CBACD}" type="datetimeFigureOut">
              <a:rPr kumimoji="1" lang="ja-JP" altLang="en-US" smtClean="0"/>
              <a:pPr/>
              <a:t>2014/1/8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C0FDB9-3A19-4451-B134-1885D5C6E20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5658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0FDB9-3A19-4451-B134-1885D5C6E20D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238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8763-FBA2-4CEF-BF63-CE388A9BD02E}" type="datetimeFigureOut">
              <a:rPr kumimoji="1" lang="ja-JP" altLang="en-US" smtClean="0"/>
              <a:pPr/>
              <a:t>2014/1/8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C521BF2-578F-4B12-8C87-E16D5EACD0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8763-FBA2-4CEF-BF63-CE388A9BD02E}" type="datetimeFigureOut">
              <a:rPr kumimoji="1" lang="ja-JP" altLang="en-US" smtClean="0"/>
              <a:pPr/>
              <a:t>2014/1/8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21BF2-578F-4B12-8C87-E16D5EACD0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8763-FBA2-4CEF-BF63-CE388A9BD02E}" type="datetimeFigureOut">
              <a:rPr kumimoji="1" lang="ja-JP" altLang="en-US" smtClean="0"/>
              <a:pPr/>
              <a:t>2014/1/8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21BF2-578F-4B12-8C87-E16D5EACD0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8763-FBA2-4CEF-BF63-CE388A9BD02E}" type="datetimeFigureOut">
              <a:rPr kumimoji="1" lang="ja-JP" altLang="en-US" smtClean="0"/>
              <a:pPr/>
              <a:t>2014/1/8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C521BF2-578F-4B12-8C87-E16D5EACD0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8763-FBA2-4CEF-BF63-CE388A9BD02E}" type="datetimeFigureOut">
              <a:rPr kumimoji="1" lang="ja-JP" altLang="en-US" smtClean="0"/>
              <a:pPr/>
              <a:t>2014/1/8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21BF2-578F-4B12-8C87-E16D5EACD0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8763-FBA2-4CEF-BF63-CE388A9BD02E}" type="datetimeFigureOut">
              <a:rPr kumimoji="1" lang="ja-JP" altLang="en-US" smtClean="0"/>
              <a:pPr/>
              <a:t>2014/1/8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21BF2-578F-4B12-8C87-E16D5EACD0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8763-FBA2-4CEF-BF63-CE388A9BD02E}" type="datetimeFigureOut">
              <a:rPr kumimoji="1" lang="ja-JP" altLang="en-US" smtClean="0"/>
              <a:pPr/>
              <a:t>2014/1/8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C521BF2-578F-4B12-8C87-E16D5EACD0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8763-FBA2-4CEF-BF63-CE388A9BD02E}" type="datetimeFigureOut">
              <a:rPr kumimoji="1" lang="ja-JP" altLang="en-US" smtClean="0"/>
              <a:pPr/>
              <a:t>2014/1/8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21BF2-578F-4B12-8C87-E16D5EACD0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8763-FBA2-4CEF-BF63-CE388A9BD02E}" type="datetimeFigureOut">
              <a:rPr kumimoji="1" lang="ja-JP" altLang="en-US" smtClean="0"/>
              <a:pPr/>
              <a:t>2014/1/8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21BF2-578F-4B12-8C87-E16D5EACD0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8763-FBA2-4CEF-BF63-CE388A9BD02E}" type="datetimeFigureOut">
              <a:rPr kumimoji="1" lang="ja-JP" altLang="en-US" smtClean="0"/>
              <a:pPr/>
              <a:t>2014/1/8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21BF2-578F-4B12-8C87-E16D5EACD0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58763-FBA2-4CEF-BF63-CE388A9BD02E}" type="datetimeFigureOut">
              <a:rPr kumimoji="1" lang="ja-JP" altLang="en-US" smtClean="0"/>
              <a:pPr/>
              <a:t>2014/1/8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21BF2-578F-4B12-8C87-E16D5EACD0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1458763-FBA2-4CEF-BF63-CE388A9BD02E}" type="datetimeFigureOut">
              <a:rPr kumimoji="1" lang="ja-JP" altLang="en-US" smtClean="0"/>
              <a:pPr/>
              <a:t>2014/1/8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C521BF2-578F-4B12-8C87-E16D5EACD0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70079"/>
          </a:xfrm>
        </p:spPr>
        <p:txBody>
          <a:bodyPr>
            <a:normAutofit fontScale="90000"/>
          </a:bodyPr>
          <a:lstStyle/>
          <a:p>
            <a:r>
              <a:rPr kumimoji="1" lang="en-US" altLang="ja-JP" sz="7200" dirty="0" smtClean="0"/>
              <a:t/>
            </a:r>
            <a:br>
              <a:rPr kumimoji="1" lang="en-US" altLang="ja-JP" sz="7200" dirty="0" smtClean="0"/>
            </a:br>
            <a:r>
              <a:rPr lang="ja-JP" altLang="en-US" sz="7200" dirty="0" smtClean="0"/>
              <a:t>今さら人には、聞きにクイズ　</a:t>
            </a:r>
            <a:r>
              <a:rPr lang="en-US" altLang="ja-JP" sz="7200" dirty="0" err="1" smtClean="0"/>
              <a:t>q&amp;a</a:t>
            </a:r>
            <a:r>
              <a:rPr lang="en-US" altLang="ja-JP" sz="7200" dirty="0" smtClean="0"/>
              <a:t/>
            </a:r>
            <a:br>
              <a:rPr lang="en-US" altLang="ja-JP" sz="7200" dirty="0" smtClean="0"/>
            </a:br>
            <a:endParaRPr kumimoji="1" lang="ja-JP" altLang="en-US" sz="7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644230" y="0"/>
            <a:ext cx="47596" cy="45719"/>
          </a:xfrm>
        </p:spPr>
        <p:txBody>
          <a:bodyPr>
            <a:normAutofit fontScale="25000" lnSpcReduction="20000"/>
          </a:bodyPr>
          <a:lstStyle/>
          <a:p>
            <a:pPr algn="just"/>
            <a:endParaRPr lang="ja-JP" altLang="en-US" dirty="0" smtClean="0">
              <a:solidFill>
                <a:srgbClr val="0070C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23928" y="544522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平成</a:t>
            </a:r>
            <a:r>
              <a:rPr kumimoji="1" lang="en-US" altLang="ja-JP" dirty="0" smtClean="0"/>
              <a:t>25</a:t>
            </a:r>
            <a:r>
              <a:rPr kumimoji="1" lang="ja-JP" altLang="en-US" dirty="0" smtClean="0"/>
              <a:t>年度　中学校１年生作成</a:t>
            </a:r>
            <a:endParaRPr kumimoji="1" lang="en-US" altLang="ja-JP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Ｑ、福祉の主な意味は？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kumimoji="1" lang="ja-JP" altLang="en-US" sz="6600" dirty="0" smtClean="0"/>
              <a:t>１、　幸せ</a:t>
            </a:r>
            <a:endParaRPr kumimoji="1" lang="en-US" altLang="ja-JP" sz="6600" dirty="0" smtClean="0"/>
          </a:p>
          <a:p>
            <a:pPr>
              <a:buNone/>
            </a:pPr>
            <a:r>
              <a:rPr lang="ja-JP" altLang="en-US" sz="6600" dirty="0" smtClean="0"/>
              <a:t>２、　生活環境</a:t>
            </a:r>
            <a:endParaRPr lang="en-US" altLang="ja-JP" sz="6600" dirty="0" smtClean="0"/>
          </a:p>
          <a:p>
            <a:pPr>
              <a:buNone/>
            </a:pPr>
            <a:r>
              <a:rPr lang="ja-JP" altLang="en-US" sz="6600" dirty="0" smtClean="0"/>
              <a:t>（人々が満足できる）</a:t>
            </a:r>
            <a:endParaRPr lang="en-US" altLang="ja-JP" sz="6600" dirty="0" smtClean="0"/>
          </a:p>
          <a:p>
            <a:pPr>
              <a:buNone/>
            </a:pPr>
            <a:r>
              <a:rPr lang="ja-JP" altLang="en-US" sz="6600" dirty="0" smtClean="0"/>
              <a:t>３、　生命の繁栄</a:t>
            </a:r>
            <a:endParaRPr kumimoji="1" lang="ja-JP" altLang="en-US" sz="6600" dirty="0"/>
          </a:p>
        </p:txBody>
      </p:sp>
    </p:spTree>
  </p:cSld>
  <p:clrMapOvr>
    <a:masterClrMapping/>
  </p:clrMapOvr>
  <p:transition>
    <p:wipe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en-US" altLang="ja-JP" sz="8000" dirty="0" smtClean="0"/>
              <a:t>A</a:t>
            </a:r>
            <a:r>
              <a:rPr kumimoji="1" lang="ja-JP" altLang="en-US" sz="8000" dirty="0" smtClean="0"/>
              <a:t>・・・</a:t>
            </a:r>
            <a:endParaRPr kumimoji="1" lang="ja-JP" altLang="en-US" sz="8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kumimoji="1" lang="en-US" altLang="ja-JP" sz="9600" dirty="0" smtClean="0"/>
          </a:p>
          <a:p>
            <a:pPr>
              <a:buNone/>
            </a:pPr>
            <a:r>
              <a:rPr kumimoji="1" lang="ja-JP" altLang="en-US" sz="9600" dirty="0" smtClean="0"/>
              <a:t>１、　幸せ</a:t>
            </a:r>
            <a:endParaRPr kumimoji="1" lang="ja-JP" altLang="en-US" sz="9600" dirty="0"/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ja-JP" altLang="en-US" sz="9600" dirty="0" smtClean="0"/>
              <a:t>～クイズ</a:t>
            </a:r>
            <a:endParaRPr kumimoji="1" lang="en-US" altLang="ja-JP" sz="9600" dirty="0" smtClean="0"/>
          </a:p>
          <a:p>
            <a:pPr>
              <a:buNone/>
            </a:pPr>
            <a:r>
              <a:rPr kumimoji="1" lang="ja-JP" altLang="en-US" dirty="0" smtClean="0"/>
              <a:t>　　　　　　　　</a:t>
            </a:r>
            <a:r>
              <a:rPr kumimoji="1" lang="ja-JP" altLang="en-US" sz="11500" dirty="0" smtClean="0"/>
              <a:t>終了～</a:t>
            </a:r>
            <a:endParaRPr kumimoji="1" lang="ja-JP" altLang="en-US" dirty="0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643998" cy="838200"/>
          </a:xfrm>
        </p:spPr>
        <p:txBody>
          <a:bodyPr>
            <a:noAutofit/>
          </a:bodyPr>
          <a:lstStyle/>
          <a:p>
            <a:r>
              <a:rPr kumimoji="1" lang="en-US" altLang="ja-JP" sz="4000" dirty="0" smtClean="0"/>
              <a:t>Q,</a:t>
            </a:r>
            <a:r>
              <a:rPr lang="ja-JP" altLang="en-US" sz="4000" dirty="0" smtClean="0"/>
              <a:t>西都</a:t>
            </a:r>
            <a:r>
              <a:rPr kumimoji="1" lang="ja-JP" altLang="en-US" sz="4000" dirty="0" smtClean="0"/>
              <a:t>には、６５歳以上の方が</a:t>
            </a: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lang="ja-JP" altLang="en-US" sz="4000" dirty="0" smtClean="0"/>
              <a:t>何人いるでしょう？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785926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kumimoji="1" lang="ja-JP" altLang="en-US" sz="6600" dirty="0" smtClean="0"/>
              <a:t>１、　８５７０人</a:t>
            </a:r>
            <a:endParaRPr kumimoji="1" lang="en-US" altLang="ja-JP" sz="6600" dirty="0" smtClean="0"/>
          </a:p>
          <a:p>
            <a:pPr>
              <a:buNone/>
            </a:pPr>
            <a:r>
              <a:rPr lang="ja-JP" altLang="en-US" sz="6600" dirty="0" smtClean="0"/>
              <a:t>２、　９６８０人</a:t>
            </a:r>
            <a:endParaRPr lang="en-US" altLang="ja-JP" sz="6600" dirty="0" smtClean="0"/>
          </a:p>
          <a:p>
            <a:pPr>
              <a:buNone/>
            </a:pPr>
            <a:r>
              <a:rPr kumimoji="1" lang="ja-JP" altLang="en-US" sz="6600" dirty="0" smtClean="0"/>
              <a:t>３、　１０４９０人</a:t>
            </a:r>
            <a:endParaRPr kumimoji="1" lang="ja-JP" altLang="en-US" sz="6600" dirty="0"/>
          </a:p>
        </p:txBody>
      </p:sp>
    </p:spTree>
  </p:cSld>
  <p:clrMapOvr>
    <a:masterClrMapping/>
  </p:clrMapOvr>
  <p:transition>
    <p:cut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en-US" altLang="ja-JP" sz="8000" dirty="0" smtClean="0"/>
              <a:t>A</a:t>
            </a:r>
            <a:r>
              <a:rPr kumimoji="1" lang="ja-JP" altLang="en-US" sz="8000" dirty="0" smtClean="0"/>
              <a:t>・・・</a:t>
            </a:r>
            <a:endParaRPr kumimoji="1" lang="ja-JP" altLang="en-US" sz="8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kumimoji="1" lang="en-US" altLang="ja-JP" sz="7200" dirty="0" smtClean="0"/>
          </a:p>
          <a:p>
            <a:pPr>
              <a:buNone/>
            </a:pPr>
            <a:r>
              <a:rPr kumimoji="1" lang="ja-JP" altLang="en-US" sz="8000" dirty="0" smtClean="0"/>
              <a:t>２、　９６８０人</a:t>
            </a:r>
            <a:endParaRPr kumimoji="1" lang="en-US" altLang="ja-JP" sz="8000" dirty="0" smtClean="0"/>
          </a:p>
          <a:p>
            <a:pPr>
              <a:buNone/>
            </a:pPr>
            <a:endParaRPr kumimoji="1" lang="ja-JP" altLang="en-US" sz="7200" dirty="0"/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5720" y="571480"/>
            <a:ext cx="8686800" cy="838200"/>
          </a:xfrm>
        </p:spPr>
        <p:txBody>
          <a:bodyPr>
            <a:noAutofit/>
          </a:bodyPr>
          <a:lstStyle/>
          <a:p>
            <a:r>
              <a:rPr lang="ja-JP" altLang="en-US" sz="4000" dirty="0" smtClean="0"/>
              <a:t>Ｑ、</a:t>
            </a:r>
            <a:r>
              <a:rPr kumimoji="1" lang="ja-JP" altLang="en-US" sz="4000" dirty="0" smtClean="0"/>
              <a:t>西都市内に、福祉施設は</a:t>
            </a: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lang="ja-JP" altLang="en-US" sz="4000" dirty="0" smtClean="0"/>
              <a:t>いくつあるでしょう？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785926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kumimoji="1" lang="ja-JP" altLang="en-US" sz="7200" dirty="0" smtClean="0"/>
              <a:t>１、　１１施設</a:t>
            </a:r>
            <a:endParaRPr kumimoji="1" lang="en-US" altLang="ja-JP" sz="7200" dirty="0" smtClean="0"/>
          </a:p>
          <a:p>
            <a:pPr>
              <a:buNone/>
            </a:pPr>
            <a:r>
              <a:rPr lang="ja-JP" altLang="en-US" sz="7200" dirty="0" smtClean="0"/>
              <a:t>２、　１２施設</a:t>
            </a:r>
            <a:endParaRPr lang="en-US" altLang="ja-JP" sz="7200" dirty="0" smtClean="0"/>
          </a:p>
          <a:p>
            <a:pPr>
              <a:buNone/>
            </a:pPr>
            <a:r>
              <a:rPr kumimoji="1" lang="ja-JP" altLang="en-US" sz="7200" dirty="0" smtClean="0"/>
              <a:t>３、　１３施設</a:t>
            </a:r>
            <a:endParaRPr kumimoji="1" lang="ja-JP" altLang="en-US" sz="7200" dirty="0"/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en-US" altLang="ja-JP" sz="8000" dirty="0" smtClean="0"/>
              <a:t>A</a:t>
            </a:r>
            <a:r>
              <a:rPr kumimoji="1" lang="ja-JP" altLang="en-US" sz="8000" dirty="0" smtClean="0"/>
              <a:t>・・・</a:t>
            </a:r>
            <a:endParaRPr kumimoji="1" lang="ja-JP" altLang="en-US" sz="8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kumimoji="1" lang="en-US" altLang="ja-JP" sz="8000" dirty="0" smtClean="0"/>
          </a:p>
          <a:p>
            <a:pPr>
              <a:buNone/>
            </a:pPr>
            <a:r>
              <a:rPr kumimoji="1" lang="ja-JP" altLang="en-US" sz="8000" dirty="0" smtClean="0"/>
              <a:t>１、　１１施設</a:t>
            </a:r>
            <a:endParaRPr kumimoji="1" lang="ja-JP" altLang="en-US" sz="8000" dirty="0"/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4282" y="928670"/>
            <a:ext cx="8686800" cy="838200"/>
          </a:xfrm>
        </p:spPr>
        <p:txBody>
          <a:bodyPr>
            <a:noAutofit/>
          </a:bodyPr>
          <a:lstStyle/>
          <a:p>
            <a:r>
              <a:rPr lang="en-US" altLang="ja-JP" sz="4400" dirty="0" smtClean="0"/>
              <a:t/>
            </a:r>
            <a:br>
              <a:rPr lang="en-US" altLang="ja-JP" sz="4400" dirty="0" smtClean="0"/>
            </a:br>
            <a:r>
              <a:rPr lang="ja-JP" altLang="en-US" sz="4000" dirty="0" err="1" smtClean="0"/>
              <a:t>ｑ、</a:t>
            </a:r>
            <a:r>
              <a:rPr lang="ja-JP" altLang="en-US" sz="4000" dirty="0" smtClean="0"/>
              <a:t>三納の里では原則として、何歳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ja-JP" altLang="en-US" sz="4000" dirty="0" smtClean="0"/>
              <a:t>以上の方が入居しているでしょう？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kumimoji="1" lang="en-US" altLang="ja-JP" sz="4400" dirty="0" smtClean="0"/>
              <a:t/>
            </a:r>
            <a:br>
              <a:rPr kumimoji="1" lang="en-US" altLang="ja-JP" sz="4400" dirty="0" smtClean="0"/>
            </a:br>
            <a:endParaRPr kumimoji="1" lang="ja-JP" altLang="en-US" sz="44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14282" y="2000240"/>
            <a:ext cx="8686800" cy="48577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kumimoji="1" lang="ja-JP" altLang="en-US" sz="6600" dirty="0" smtClean="0"/>
              <a:t>１、　６０歳以上</a:t>
            </a:r>
            <a:endParaRPr kumimoji="1" lang="en-US" altLang="ja-JP" sz="6600" dirty="0" smtClean="0"/>
          </a:p>
          <a:p>
            <a:pPr>
              <a:buNone/>
            </a:pPr>
            <a:r>
              <a:rPr lang="ja-JP" altLang="en-US" sz="6600" dirty="0" smtClean="0"/>
              <a:t>２、　６５歳以上</a:t>
            </a:r>
            <a:endParaRPr lang="en-US" altLang="ja-JP" sz="6600" dirty="0" smtClean="0"/>
          </a:p>
          <a:p>
            <a:pPr>
              <a:buNone/>
            </a:pPr>
            <a:r>
              <a:rPr kumimoji="1" lang="ja-JP" altLang="en-US" sz="6600" dirty="0" smtClean="0"/>
              <a:t>３、　７０歳以上</a:t>
            </a:r>
            <a:endParaRPr kumimoji="1" lang="ja-JP" altLang="en-US" sz="6600" dirty="0"/>
          </a:p>
        </p:txBody>
      </p:sp>
    </p:spTree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en-US" altLang="ja-JP" sz="8000" dirty="0" smtClean="0"/>
              <a:t>A</a:t>
            </a:r>
            <a:r>
              <a:rPr kumimoji="1" lang="ja-JP" altLang="en-US" sz="8000" dirty="0" smtClean="0"/>
              <a:t>・・・</a:t>
            </a:r>
            <a:endParaRPr kumimoji="1" lang="ja-JP" altLang="en-US" sz="8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kumimoji="1" lang="en-US" altLang="ja-JP" sz="7200" dirty="0" smtClean="0"/>
          </a:p>
          <a:p>
            <a:pPr>
              <a:buNone/>
            </a:pPr>
            <a:r>
              <a:rPr kumimoji="1" lang="ja-JP" altLang="en-US" sz="8000" dirty="0" smtClean="0"/>
              <a:t>２、　６５歳以上</a:t>
            </a:r>
            <a:endParaRPr kumimoji="1" lang="ja-JP" altLang="en-US" sz="8000" dirty="0"/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686800" cy="838200"/>
          </a:xfrm>
        </p:spPr>
        <p:txBody>
          <a:bodyPr>
            <a:noAutofit/>
          </a:bodyPr>
          <a:lstStyle/>
          <a:p>
            <a:r>
              <a:rPr lang="ja-JP" altLang="en-US" sz="4400" dirty="0" smtClean="0"/>
              <a:t>Ｑ、</a:t>
            </a:r>
            <a:r>
              <a:rPr kumimoji="1" lang="ja-JP" altLang="en-US" sz="4400" dirty="0" smtClean="0"/>
              <a:t>ボランティアの意味は？</a:t>
            </a:r>
            <a:endParaRPr kumimoji="1" lang="ja-JP" altLang="en-US" sz="44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kumimoji="1" lang="ja-JP" altLang="en-US" sz="7200" dirty="0" smtClean="0"/>
              <a:t>１、　自由意思</a:t>
            </a:r>
            <a:endParaRPr kumimoji="1" lang="en-US" altLang="ja-JP" sz="7200" dirty="0" smtClean="0"/>
          </a:p>
          <a:p>
            <a:pPr>
              <a:buNone/>
            </a:pPr>
            <a:r>
              <a:rPr lang="ja-JP" altLang="en-US" sz="7200" dirty="0" smtClean="0"/>
              <a:t>２、　自由自在</a:t>
            </a:r>
            <a:endParaRPr lang="en-US" altLang="ja-JP" sz="7200" dirty="0" smtClean="0"/>
          </a:p>
          <a:p>
            <a:pPr>
              <a:buNone/>
            </a:pPr>
            <a:r>
              <a:rPr kumimoji="1" lang="ja-JP" altLang="en-US" sz="7200" dirty="0" smtClean="0"/>
              <a:t>３、　自由意志　</a:t>
            </a:r>
            <a:endParaRPr kumimoji="1" lang="ja-JP" altLang="en-US" sz="7200" dirty="0"/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en-US" altLang="ja-JP" sz="8000" dirty="0" smtClean="0"/>
              <a:t>A</a:t>
            </a:r>
            <a:r>
              <a:rPr kumimoji="1" lang="ja-JP" altLang="en-US" sz="8000" dirty="0" smtClean="0"/>
              <a:t>・・・</a:t>
            </a:r>
            <a:endParaRPr kumimoji="1" lang="ja-JP" altLang="en-US" sz="8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kumimoji="1" lang="en-US" altLang="ja-JP" sz="8000" dirty="0" smtClean="0"/>
          </a:p>
          <a:p>
            <a:pPr>
              <a:buNone/>
            </a:pPr>
            <a:r>
              <a:rPr kumimoji="1" lang="ja-JP" altLang="en-US" sz="8000" dirty="0" smtClean="0"/>
              <a:t>３、　自由意志</a:t>
            </a:r>
            <a:endParaRPr kumimoji="1" lang="ja-JP" altLang="en-US" sz="8000" dirty="0"/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120</TotalTime>
  <Words>82</Words>
  <Application>Microsoft Office PowerPoint</Application>
  <PresentationFormat>画面に合わせる (4:3)</PresentationFormat>
  <Paragraphs>41</Paragraphs>
  <Slides>12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0" baseType="lpstr">
      <vt:lpstr>HGｺﾞｼｯｸE</vt:lpstr>
      <vt:lpstr>HG創英角ｺﾞｼｯｸUB</vt:lpstr>
      <vt:lpstr>ＭＳ Ｐゴシック</vt:lpstr>
      <vt:lpstr>Calibri</vt:lpstr>
      <vt:lpstr>Franklin Gothic Book</vt:lpstr>
      <vt:lpstr>Franklin Gothic Medium</vt:lpstr>
      <vt:lpstr>Wingdings 2</vt:lpstr>
      <vt:lpstr>トラベル</vt:lpstr>
      <vt:lpstr> 今さら人には、聞きにクイズ　q&amp;a </vt:lpstr>
      <vt:lpstr>Q,西都には、６５歳以上の方が 何人いるでしょう？</vt:lpstr>
      <vt:lpstr>A・・・</vt:lpstr>
      <vt:lpstr>Ｑ、西都市内に、福祉施設は いくつあるでしょう？</vt:lpstr>
      <vt:lpstr>A・・・</vt:lpstr>
      <vt:lpstr> ｑ、三納の里では原則として、何歳 以上の方が入居しているでしょう？  </vt:lpstr>
      <vt:lpstr>A・・・</vt:lpstr>
      <vt:lpstr>Ｑ、ボランティアの意味は？</vt:lpstr>
      <vt:lpstr>A・・・</vt:lpstr>
      <vt:lpstr>Ｑ、福祉の主な意味は？</vt:lpstr>
      <vt:lpstr>A・・・</vt:lpstr>
      <vt:lpstr>PowerPoint プレゼンテーション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三納には、八十歳以上の方が何人いるでしょう？</dc:title>
  <dc:creator>user</dc:creator>
  <cp:lastModifiedBy>西都市</cp:lastModifiedBy>
  <cp:revision>15</cp:revision>
  <dcterms:created xsi:type="dcterms:W3CDTF">2013-09-27T06:35:38Z</dcterms:created>
  <dcterms:modified xsi:type="dcterms:W3CDTF">2014-01-08T10:11:58Z</dcterms:modified>
</cp:coreProperties>
</file>